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2" r:id="rId8"/>
    <p:sldId id="263" r:id="rId9"/>
    <p:sldId id="261" r:id="rId10"/>
    <p:sldId id="264" r:id="rId11"/>
    <p:sldId id="265" r:id="rId12"/>
    <p:sldId id="266" r:id="rId13"/>
    <p:sldId id="267" r:id="rId14"/>
    <p:sldId id="268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32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FABF8-F176-4270-9FDE-BCF79C18563A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C72-382E-4F38-90E8-BE86F94A9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581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FABF8-F176-4270-9FDE-BCF79C18563A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C72-382E-4F38-90E8-BE86F94A9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50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FABF8-F176-4270-9FDE-BCF79C18563A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C72-382E-4F38-90E8-BE86F94A9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291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FABF8-F176-4270-9FDE-BCF79C18563A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C72-382E-4F38-90E8-BE86F94A9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026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FABF8-F176-4270-9FDE-BCF79C18563A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C72-382E-4F38-90E8-BE86F94A9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35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FABF8-F176-4270-9FDE-BCF79C18563A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C72-382E-4F38-90E8-BE86F94A9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777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FABF8-F176-4270-9FDE-BCF79C18563A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C72-382E-4F38-90E8-BE86F94A9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153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FABF8-F176-4270-9FDE-BCF79C18563A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C72-382E-4F38-90E8-BE86F94A9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8362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FABF8-F176-4270-9FDE-BCF79C18563A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C72-382E-4F38-90E8-BE86F94A9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415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FABF8-F176-4270-9FDE-BCF79C18563A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C72-382E-4F38-90E8-BE86F94A9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7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FABF8-F176-4270-9FDE-BCF79C18563A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54C72-382E-4F38-90E8-BE86F94A9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319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FABF8-F176-4270-9FDE-BCF79C18563A}" type="datetimeFigureOut">
              <a:rPr lang="ru-RU" smtClean="0"/>
              <a:t>08.04.2022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54C72-382E-4F38-90E8-BE86F94A96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539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71691" y="2524030"/>
            <a:ext cx="6697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«Волшебство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чая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459832" y="160421"/>
            <a:ext cx="96092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дошкольное образовательное учреждение центр развития ребенка-детский сад №60 Красносельского района Санкт-Петербурга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56884" y="4106779"/>
            <a:ext cx="40105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Авторы:</a:t>
            </a: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Башкардина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Ю.К.</a:t>
            </a: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высш.кв.категории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Т.В.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кв.категории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71452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2540" y="370703"/>
            <a:ext cx="70433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Посадка растений. Чай использовался, как удобрение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588" y="1510160"/>
            <a:ext cx="2973859" cy="22303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033" y="1462792"/>
            <a:ext cx="2909933" cy="22303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523" y="1481615"/>
            <a:ext cx="3049978" cy="22874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977" y="3925905"/>
            <a:ext cx="2199071" cy="29320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4149" y="4008571"/>
            <a:ext cx="2199071" cy="29320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5" y="4038889"/>
            <a:ext cx="3338301" cy="250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23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 descr="Изображение выглядит как человек, одеж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3EF607D-7E71-47B9-9D53-3941D2B487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495" y="1754659"/>
            <a:ext cx="2944665" cy="2591566"/>
          </a:xfrm>
          <a:prstGeom prst="rect">
            <a:avLst/>
          </a:prstGeom>
        </p:spPr>
      </p:pic>
      <p:pic>
        <p:nvPicPr>
          <p:cNvPr id="4" name="Рисунок 3" descr="Изображение выглядит как внешний, человек, трава&#10;&#10;Автоматически созданное описание">
            <a:extLst>
              <a:ext uri="{FF2B5EF4-FFF2-40B4-BE49-F238E27FC236}">
                <a16:creationId xmlns="" xmlns:a16="http://schemas.microsoft.com/office/drawing/2014/main" id="{39F523F0-6BE9-4537-BBA4-0D9D9B85C6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426" y="1754659"/>
            <a:ext cx="3260457" cy="2591566"/>
          </a:xfrm>
          <a:prstGeom prst="rect">
            <a:avLst/>
          </a:prstGeom>
        </p:spPr>
      </p:pic>
      <p:pic>
        <p:nvPicPr>
          <p:cNvPr id="5" name="Рисунок 4" descr="Изображение выглядит как человек, внешний, трава&#10;&#10;Автоматически созданное описание">
            <a:extLst>
              <a:ext uri="{FF2B5EF4-FFF2-40B4-BE49-F238E27FC236}">
                <a16:creationId xmlns="" xmlns:a16="http://schemas.microsoft.com/office/drawing/2014/main" id="{1CFB2BFA-C4A3-411A-83E4-E0E2C2DDA9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831" y="4522503"/>
            <a:ext cx="3122141" cy="215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56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52800" y="1112108"/>
            <a:ext cx="73316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мы применили использованный чай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298" y="1853513"/>
            <a:ext cx="3355544" cy="251665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611" y="1900880"/>
            <a:ext cx="3229232" cy="24219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8497" y="1900880"/>
            <a:ext cx="3370647" cy="2527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970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16195" y="1169773"/>
            <a:ext cx="827078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Использованный чай пригодился нам в индивидуальной работе.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осваивали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графомоторные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навыки при помощи игры « Повтори узор»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140" y="2985655"/>
            <a:ext cx="2565439" cy="34205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027" y="3058808"/>
            <a:ext cx="2563512" cy="341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1173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50508" y="840259"/>
            <a:ext cx="67385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Использованный чай пригодился нам и  в продуктивной деятельности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рисовали чаем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7E024721-6A2A-46BE-A63C-56EFEF50283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51" b="-2"/>
          <a:stretch/>
        </p:blipFill>
        <p:spPr>
          <a:xfrm>
            <a:off x="3361038" y="2225254"/>
            <a:ext cx="2531770" cy="4336304"/>
          </a:xfrm>
          <a:prstGeom prst="rect">
            <a:avLst/>
          </a:prstGeom>
        </p:spPr>
      </p:pic>
      <p:pic>
        <p:nvPicPr>
          <p:cNvPr id="5" name="Рисунок 4" descr="Изображение выглядит как текст, внутренний, молодой&#10;&#10;Автоматически созданное описание">
            <a:extLst>
              <a:ext uri="{FF2B5EF4-FFF2-40B4-BE49-F238E27FC236}">
                <a16:creationId xmlns="" xmlns:a16="http://schemas.microsoft.com/office/drawing/2014/main" id="{2526A738-35D5-4275-B56E-C363FE0470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1" r="10425" b="-2"/>
          <a:stretch/>
        </p:blipFill>
        <p:spPr>
          <a:xfrm>
            <a:off x="6082278" y="2225254"/>
            <a:ext cx="2523799" cy="4336304"/>
          </a:xfrm>
          <a:prstGeom prst="rect">
            <a:avLst/>
          </a:prstGeom>
          <a:solidFill>
            <a:schemeClr val="accent6"/>
          </a:solidFill>
        </p:spPr>
      </p:pic>
      <p:pic>
        <p:nvPicPr>
          <p:cNvPr id="6" name="Рисунок 5" descr="Изображение выглядит как человек, ребенок&#10;&#10;Автоматически созданное описание">
            <a:extLst>
              <a:ext uri="{FF2B5EF4-FFF2-40B4-BE49-F238E27FC236}">
                <a16:creationId xmlns="" xmlns:a16="http://schemas.microsoft.com/office/drawing/2014/main" id="{849D778A-8CD5-4909-A21A-C9946B1CDFB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2" r="4640" b="5"/>
          <a:stretch/>
        </p:blipFill>
        <p:spPr>
          <a:xfrm>
            <a:off x="9036908" y="2137174"/>
            <a:ext cx="2731422" cy="2258308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&#10;&#10;Автоматически созданное описание">
            <a:extLst>
              <a:ext uri="{FF2B5EF4-FFF2-40B4-BE49-F238E27FC236}">
                <a16:creationId xmlns="" xmlns:a16="http://schemas.microsoft.com/office/drawing/2014/main" id="{445368F6-A4C8-4E62-83F2-52C53FFB7EA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3" r="2" b="2"/>
          <a:stretch/>
        </p:blipFill>
        <p:spPr>
          <a:xfrm>
            <a:off x="9036908" y="4393405"/>
            <a:ext cx="2735904" cy="227924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3515921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7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6465" y="518983"/>
            <a:ext cx="8419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 с ребятами создали мини музей чая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https://apf.mail.ru/cgi-bin/readmsg?id=16217684811836499125;0;1&amp;exif=1&amp;full=1&amp;x-email=alekseeva0783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175" y="1214180"/>
            <a:ext cx="4819650" cy="589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326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37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18671" y="2690305"/>
            <a:ext cx="801541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Ребятам очень понравилось применять свой вклад для защиты окружающей среды.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А, что сделали ВЫ для защиты окружающей среды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579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46141" y="2117124"/>
            <a:ext cx="6787978" cy="2357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проекта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675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Привлечь внимание детей, родителей и сотрудников ДОУ к  тому, как можно использовать чай после его использования и какую пользу он приносит окружающей среде,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Поддержать новую традицию – эффективно вторично использовать отходы чая.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3411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45708" y="1446262"/>
            <a:ext cx="8781536" cy="5183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проекта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Формировать у детей элементарные экологические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 Формировать умения детей самостоятельно находить решение различных задач.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Формировать познавательный интерес, побуждать анализировать, устанавливать причинно-следственные связи.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Обогащать 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представление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детей о чае.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Формировать у детей представления о целесообразности вторичного использования бытовых и хозяйственных отходов;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6.Побудить окружающих использовать отходы чая после его использования 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Воспитывать умение работать в коллективе, выслушивать друг друга, приходить на помощь.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Приобщить к совместной деятельности родителей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327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35178" y="1466335"/>
            <a:ext cx="8410833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Превращение использованного чая в удобрение,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Рассказывая детям о полезных продуктах, и о пропаганде здорового образа жизни, убедились, что многие дети, употребляя чай ежедневно, почти ничего не знают о нем и какую пользу он может принести после использования. Мы пьем чай каждый день. Чай- это прекрасный, полезный напиток, который утоляет жажду, снимает усталость, придает бодрость, поднимает настроение. Чай – волшебный напиток, который покорил весь мир! У этого бодрящего и полезного напитка есть свой праздник, который отмечают 15 декабря. Рекомендуется с раннего возраста проводить обучение культуре обращения с отходами в форме различных конкурсов, выпуска детских книг, мультфильмов, посвященных экологии. А применение вторичных ресурсов в качестве основных даст значительный экологический эффект.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445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18918" y="1021492"/>
            <a:ext cx="592300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чего все начиналось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пищеблок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Повар показывал ребятам какой чай они используют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Изображение выглядит как внутренний, человек, кухня, готовится&#10;&#10;Автоматически созданное описание">
            <a:extLst>
              <a:ext uri="{FF2B5EF4-FFF2-40B4-BE49-F238E27FC236}">
                <a16:creationId xmlns="" xmlns:a16="http://schemas.microsoft.com/office/drawing/2014/main" id="{1D27CF25-E52C-4CB0-996F-DCEA4CDCCF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62" y="2603156"/>
            <a:ext cx="3272665" cy="2619633"/>
          </a:xfrm>
          <a:prstGeom prst="rect">
            <a:avLst/>
          </a:prstGeom>
        </p:spPr>
      </p:pic>
      <p:pic>
        <p:nvPicPr>
          <p:cNvPr id="5" name="Рисунок 4" descr="Изображение выглядит как внутренний, пол, человек, кухня&#10;&#10;Автоматически созданное описание">
            <a:extLst>
              <a:ext uri="{FF2B5EF4-FFF2-40B4-BE49-F238E27FC236}">
                <a16:creationId xmlns="" xmlns:a16="http://schemas.microsoft.com/office/drawing/2014/main" id="{40C9B2FA-C227-4762-9689-ABD4833E4B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017" y="2603155"/>
            <a:ext cx="3657786" cy="2619633"/>
          </a:xfrm>
          <a:prstGeom prst="rect">
            <a:avLst/>
          </a:prstGeom>
        </p:spPr>
      </p:pic>
      <p:pic>
        <p:nvPicPr>
          <p:cNvPr id="6" name="Рисунок 5" descr="Изображение выглядит как человек, внутренний, кухня, готовится&#10;&#10;Автоматически созданное описание">
            <a:extLst>
              <a:ext uri="{FF2B5EF4-FFF2-40B4-BE49-F238E27FC236}">
                <a16:creationId xmlns="" xmlns:a16="http://schemas.microsoft.com/office/drawing/2014/main" id="{9B79A931-6FBE-41A7-BCD3-AB54CB7F1F7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037" y="2603156"/>
            <a:ext cx="3329327" cy="265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558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73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8173" y="708454"/>
            <a:ext cx="6170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чаем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Изображение выглядит как человек, ребенок, внутренний, маленьк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637AFACD-6D3B-4E09-83A3-4451FF30AC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" r="14412"/>
          <a:stretch/>
        </p:blipFill>
        <p:spPr>
          <a:xfrm>
            <a:off x="4625109" y="1696994"/>
            <a:ext cx="2442956" cy="4173784"/>
          </a:xfrm>
          <a:prstGeom prst="rect">
            <a:avLst/>
          </a:prstGeom>
        </p:spPr>
      </p:pic>
      <p:pic>
        <p:nvPicPr>
          <p:cNvPr id="6" name="Рисунок 5" descr="Изображение выглядит как человек, внутренний, группа, люди&#10;&#10;Автоматически созданное описание">
            <a:extLst>
              <a:ext uri="{FF2B5EF4-FFF2-40B4-BE49-F238E27FC236}">
                <a16:creationId xmlns="" xmlns:a16="http://schemas.microsoft.com/office/drawing/2014/main" id="{FA159295-F634-4BE8-891A-8234E24C2C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36610"/>
          <a:stretch/>
        </p:blipFill>
        <p:spPr>
          <a:xfrm>
            <a:off x="756198" y="1787610"/>
            <a:ext cx="3177489" cy="2685535"/>
          </a:xfrm>
          <a:prstGeom prst="rect">
            <a:avLst/>
          </a:prstGeom>
        </p:spPr>
      </p:pic>
      <p:pic>
        <p:nvPicPr>
          <p:cNvPr id="7" name="Рисунок 6" descr="Изображение выглядит как человек, группа, люди, семья&#10;&#10;Автоматически созданное описание">
            <a:extLst>
              <a:ext uri="{FF2B5EF4-FFF2-40B4-BE49-F238E27FC236}">
                <a16:creationId xmlns="" xmlns:a16="http://schemas.microsoft.com/office/drawing/2014/main" id="{9D4B7628-1FE9-489D-8A0B-96C9725E6A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8" r="2" b="20695"/>
          <a:stretch/>
        </p:blipFill>
        <p:spPr>
          <a:xfrm>
            <a:off x="7759487" y="1696994"/>
            <a:ext cx="3420556" cy="2903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25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37254" y="906162"/>
            <a:ext cx="7743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чая при помощи микроскопа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653" y="2174789"/>
            <a:ext cx="2614141" cy="19606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987" y="2174789"/>
            <a:ext cx="2674396" cy="20057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66" y="4264610"/>
            <a:ext cx="3037014" cy="22777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851" y="4264610"/>
            <a:ext cx="2938792" cy="220409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185" y="4248370"/>
            <a:ext cx="2982097" cy="223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9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97427" y="790833"/>
            <a:ext cx="7933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и дегустация чая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984" y="1581665"/>
            <a:ext cx="3004064" cy="22530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363" y="1581665"/>
            <a:ext cx="3080950" cy="23107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0628" y="1581665"/>
            <a:ext cx="3174314" cy="23807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63" y="3962400"/>
            <a:ext cx="3245551" cy="24341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577" y="3962400"/>
            <a:ext cx="3204519" cy="240338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358" y="3962399"/>
            <a:ext cx="3204519" cy="2403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187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75005" y="1029730"/>
            <a:ext cx="8723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отходов чайной заварки и  чайных пакетиков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Изображение выглядит как чай, напиток, еда, тарел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BACA5C82-A2D7-4F6F-9ACC-405AE601B2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6" r="2584"/>
          <a:stretch/>
        </p:blipFill>
        <p:spPr>
          <a:xfrm>
            <a:off x="528137" y="2246299"/>
            <a:ext cx="3039023" cy="3199484"/>
          </a:xfrm>
          <a:prstGeom prst="rect">
            <a:avLst/>
          </a:prstGeom>
        </p:spPr>
      </p:pic>
      <p:pic>
        <p:nvPicPr>
          <p:cNvPr id="6" name="Рисунок 5" descr="Изображение выглядит как еда, стол, тарелка, внутрен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BE555291-47D1-45E9-9C5B-DEA191AF22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3" r="18207" b="-1"/>
          <a:stretch/>
        </p:blipFill>
        <p:spPr>
          <a:xfrm>
            <a:off x="8122508" y="2183027"/>
            <a:ext cx="3099123" cy="32627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558" y="2183027"/>
            <a:ext cx="2548581" cy="339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2548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367</Words>
  <Application>Microsoft Office PowerPoint</Application>
  <PresentationFormat>Широкоэкранный</PresentationFormat>
  <Paragraphs>40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Obernisova</cp:lastModifiedBy>
  <cp:revision>10</cp:revision>
  <dcterms:created xsi:type="dcterms:W3CDTF">2021-05-23T12:12:24Z</dcterms:created>
  <dcterms:modified xsi:type="dcterms:W3CDTF">2022-04-08T06:16:44Z</dcterms:modified>
</cp:coreProperties>
</file>